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6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9" r:id="rId24"/>
    <p:sldId id="280" r:id="rId25"/>
    <p:sldId id="281" r:id="rId26"/>
    <p:sldId id="290" r:id="rId27"/>
    <p:sldId id="285" r:id="rId28"/>
    <p:sldId id="279" r:id="rId29"/>
    <p:sldId id="286" r:id="rId30"/>
    <p:sldId id="287" r:id="rId31"/>
    <p:sldId id="282" r:id="rId32"/>
    <p:sldId id="284" r:id="rId33"/>
    <p:sldId id="265" r:id="rId34"/>
    <p:sldId id="266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02B"/>
    <a:srgbClr val="003399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4302" y="158905"/>
            <a:ext cx="6630987" cy="1470025"/>
          </a:xfrm>
        </p:spPr>
        <p:txBody>
          <a:bodyPr/>
          <a:lstStyle/>
          <a:p>
            <a:pPr eaLnBrk="1" hangingPunct="1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and analysis in R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7477" y="1522539"/>
            <a:ext cx="6627812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ESM – CDAT course 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54439" y="635584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Martin Jung, PhD (jung@iiasa.ac.at)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A231D-AFF3-4BB6-AA3A-ADDB004DC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088" y="2060848"/>
            <a:ext cx="6697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244C-157D-47BC-A2C3-B9DD1625CF02}"/>
              </a:ext>
            </a:extLst>
          </p:cNvPr>
          <p:cNvSpPr txBox="1"/>
          <p:nvPr/>
        </p:nvSpPr>
        <p:spPr>
          <a:xfrm>
            <a:off x="2987824" y="5805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(Artwork by @allison_horst)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https://doi.org/10.1016/j.envsoft.2020.104799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Why/When not to use R for spatial analyses?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Many (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(Personal opinion)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diversity of open source GIS solutions is both its greatest strength and weakness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FEC-8B60-42D5-8C6A-6B0FC7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E911-AEFE-4A8E-BC07-4806DA51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9" y="1298901"/>
            <a:ext cx="7573684" cy="4260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460-B68E-472A-92B5-F8A5F06DBD0D}"/>
              </a:ext>
            </a:extLst>
          </p:cNvPr>
          <p:cNvSpPr txBox="1"/>
          <p:nvPr/>
        </p:nvSpPr>
        <p:spPr>
          <a:xfrm>
            <a:off x="7706489" y="545137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Artwork by @allison_horst</a:t>
            </a:r>
          </a:p>
        </p:txBody>
      </p:sp>
    </p:spTree>
    <p:extLst>
      <p:ext uri="{BB962C8B-B14F-4D97-AF65-F5344CB8AC3E}">
        <p14:creationId xmlns:p14="http://schemas.microsoft.com/office/powerpoint/2010/main" val="10913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talk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(14 - 15pm, 22</a:t>
            </a:r>
            <a:r>
              <a:rPr lang="en-GB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2020)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study tutorials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(online self paced, link at end of slides)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slides and materials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66F1C-45CF-4C9F-B580-299758D6A1F5}"/>
              </a:ext>
            </a:extLst>
          </p:cNvPr>
          <p:cNvSpPr txBox="1"/>
          <p:nvPr/>
        </p:nvSpPr>
        <p:spPr>
          <a:xfrm>
            <a:off x="1259632" y="6021288"/>
            <a:ext cx="6984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879A-E3E1-4229-BE93-34B0AA38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code in R using ‘sf 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9EBF-3AE4-430A-80FC-DC6040CD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00200"/>
            <a:ext cx="8424291" cy="506916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1520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st_transform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crs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 = 54009)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st_buffer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(1000)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st_intersects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(hotspots)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hotspot_name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summarise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geometry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st_union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area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st_area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		  )</a:t>
            </a:r>
            <a:endParaRPr lang="en-GB" b="1" dirty="0">
              <a:solidFill>
                <a:srgbClr val="15202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22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Aggregations,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disaggregations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 growth, reclassifications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 arithmetic (NDVI etc)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>
              <a:buFontTx/>
              <a:buChar char="-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Aligning raster input data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Extracting zonal statistics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spatial and non-spatial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slow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memory requirements, consider tiling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Function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external tools. Is there a wrapper?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Use QGIS for quick queries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" y="5445224"/>
            <a:ext cx="9073007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attention.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success with your spatial data!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GIS?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geographic information system (</a:t>
            </a: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GIS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SpatiaLite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PostgreSQL &amp; 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PostGIS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Multifile system (.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prj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 )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to 2GB (4GB)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 names limitation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system availability (Win,*Nix,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C, C++ code for speed</a:t>
            </a:r>
          </a:p>
          <a:p>
            <a:pPr marL="0" indent="0" eaLnBrk="1" hangingPunct="1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Props1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C27D88B-741E-4A72-A8C0-F1B8A2120B1E}">
  <ds:schemaRefs>
    <ds:schemaRef ds:uri="http://schemas.microsoft.com/office/2006/metadata/properties"/>
    <ds:schemaRef ds:uri="http://schemas.microsoft.com/office/infopath/2007/PartnerControls"/>
    <ds:schemaRef ds:uri="06814371-4dd9-40ea-9cc7-40b39613c6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864</Words>
  <Application>Microsoft Office PowerPoint</Application>
  <PresentationFormat>On-screen Show (4:3)</PresentationFormat>
  <Paragraphs>149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 Unicode MS</vt:lpstr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PowerPoint Presentation</vt:lpstr>
      <vt:lpstr>Tidy data and simple features</vt:lpstr>
      <vt:lpstr>Spatial analyses – vector data</vt:lpstr>
      <vt:lpstr>Example code in R using ‘sf ‘</vt:lpstr>
      <vt:lpstr>Spatial analyses – raster data</vt:lpstr>
      <vt:lpstr>Common spatial tasks I do in R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data!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92</cp:revision>
  <dcterms:created xsi:type="dcterms:W3CDTF">2012-04-11T12:26:19Z</dcterms:created>
  <dcterms:modified xsi:type="dcterms:W3CDTF">2020-10-20T17:44:44Z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